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257" r:id="rId3"/>
    <p:sldId id="258" r:id="rId4"/>
    <p:sldId id="259" r:id="rId5"/>
    <p:sldId id="278" r:id="rId6"/>
    <p:sldId id="277" r:id="rId7"/>
    <p:sldId id="276" r:id="rId8"/>
    <p:sldId id="275" r:id="rId9"/>
    <p:sldId id="274" r:id="rId10"/>
    <p:sldId id="273" r:id="rId11"/>
    <p:sldId id="272" r:id="rId12"/>
    <p:sldId id="271" r:id="rId13"/>
    <p:sldId id="270" r:id="rId14"/>
    <p:sldId id="269" r:id="rId15"/>
    <p:sldId id="267" r:id="rId16"/>
    <p:sldId id="268" r:id="rId17"/>
    <p:sldId id="266" r:id="rId18"/>
    <p:sldId id="265" r:id="rId19"/>
    <p:sldId id="263" r:id="rId20"/>
    <p:sldId id="264" r:id="rId21"/>
    <p:sldId id="262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84" d="100"/>
          <a:sy n="84" d="100"/>
        </p:scale>
        <p:origin x="65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0F4AAB-43CF-40DE-93FE-C7253BDA66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00AB84-D4C8-0065-E610-19805CF136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859AEE-8483-9339-70BA-96DAD6A003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7F1729-A49B-48BE-AC28-7A3467554E3E}" type="datetimeFigureOut">
              <a:rPr lang="en-IN" smtClean="0"/>
              <a:t>29-01-2026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2CD7FF-C81C-7389-C894-FA09EDA764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5E6206-0FA9-E09B-2563-09012A81F9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1DF24B-F926-4F79-993E-69E8210D29D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366946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590C25-99A5-7F3B-649C-378E90898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F31F60F-5AA6-FECE-4E74-B0882BE3B0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983622-5915-263E-C0E8-0C4F999FBA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7F1729-A49B-48BE-AC28-7A3467554E3E}" type="datetimeFigureOut">
              <a:rPr lang="en-IN" smtClean="0"/>
              <a:t>29-01-2026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37C872-DABD-E8A4-77C7-AA56D2C3DC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594D57-9A2A-81D7-A8AB-88ADFD6FB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1DF24B-F926-4F79-993E-69E8210D29D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560892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37D0403-2D6A-6E39-1DA5-DC7F6606EC5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CB194A8-FEDB-A7C6-594A-87F5AE3730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E41088-BC44-EB5C-4788-917EB7FC06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7F1729-A49B-48BE-AC28-7A3467554E3E}" type="datetimeFigureOut">
              <a:rPr lang="en-IN" smtClean="0"/>
              <a:t>29-01-2026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A07C90-05E8-3983-A84F-192E1133C0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863F65-1D0E-A25B-C2E6-C45C14B84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1DF24B-F926-4F79-993E-69E8210D29D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489247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40C52C-2288-0DEA-8880-78EDA1C376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C2ADED-BF94-03A7-103E-86274BD6AD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5D99C1-3DC8-62CE-96A2-E25AB09B1A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7F1729-A49B-48BE-AC28-7A3467554E3E}" type="datetimeFigureOut">
              <a:rPr lang="en-IN" smtClean="0"/>
              <a:t>29-01-2026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F30FD6-30A3-1867-FB0F-CC23E0CDF7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EAD5FA-79C3-B087-1DAF-06630D29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1DF24B-F926-4F79-993E-69E8210D29D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077029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10EB0F-C17E-9E99-DCAC-41996B3688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C8EC67-10E3-4FD1-711B-295A611DAB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27D5D6-1194-7B0D-8DA4-8A04879B9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7F1729-A49B-48BE-AC28-7A3467554E3E}" type="datetimeFigureOut">
              <a:rPr lang="en-IN" smtClean="0"/>
              <a:t>29-01-2026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9F6091-F5BF-8941-C6A6-CDB5B8C449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D12E2F-3182-F96B-BA15-B90380DD60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1DF24B-F926-4F79-993E-69E8210D29D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21954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2F17B-6CD9-CF66-D6B9-7499F0B8C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38C0EB-0ECA-B563-150A-CB110238EA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BD5064-0FC5-B0EB-A32A-A956432BFA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416509-45AE-2F9B-F25B-5CAC100103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7F1729-A49B-48BE-AC28-7A3467554E3E}" type="datetimeFigureOut">
              <a:rPr lang="en-IN" smtClean="0"/>
              <a:t>29-01-2026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5A2C93-22F8-1AFE-CA97-217440A6C0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E5825A-DD45-1386-0DC6-D23FDAEDB5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1DF24B-F926-4F79-993E-69E8210D29D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102314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31545B-F5C6-21B6-4571-BBCBD0AA32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ACAD64-7FF5-857D-F7FE-F29505DDF0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F4E390-D544-C586-E622-0A5FDD9764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87AC49B-C8CB-FF6C-0965-11279B06070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E6D65AB-CB7F-0F0A-3060-66C5B5D814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58CF4D4-0526-101E-CD58-57890CBBE5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7F1729-A49B-48BE-AC28-7A3467554E3E}" type="datetimeFigureOut">
              <a:rPr lang="en-IN" smtClean="0"/>
              <a:t>29-01-2026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3F80E91-FB6C-8CCA-516D-B4BCD5099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13C50F-9C0C-0DBE-2C31-2E57212A1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1DF24B-F926-4F79-993E-69E8210D29D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246348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40D7C6-1F25-E01D-6046-0B06BC5062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1B07240-B612-0680-DCA2-A5E56BC87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7F1729-A49B-48BE-AC28-7A3467554E3E}" type="datetimeFigureOut">
              <a:rPr lang="en-IN" smtClean="0"/>
              <a:t>29-01-2026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992DA4-4D1A-0DCA-D405-02FAFF9AAB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2DB19C-7AC1-2624-AFC6-F320716391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1DF24B-F926-4F79-993E-69E8210D29D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968145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3165494-BB9F-211B-D44B-F4BA20E040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7F1729-A49B-48BE-AC28-7A3467554E3E}" type="datetimeFigureOut">
              <a:rPr lang="en-IN" smtClean="0"/>
              <a:t>29-01-2026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17248A5-1E75-BCF3-805F-C497BCB9D1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C12402-CF7D-3030-BC8F-EAF88C833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1DF24B-F926-4F79-993E-69E8210D29D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500964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02883-FEDE-D20E-75F5-BE0DC4EC1B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32589E-8602-BDF8-5868-5C4555C7CA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F7C8B9-89D9-6094-4CCF-75B49B52BA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7904A1-93F9-CC2C-A669-9EBB9799C4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7F1729-A49B-48BE-AC28-7A3467554E3E}" type="datetimeFigureOut">
              <a:rPr lang="en-IN" smtClean="0"/>
              <a:t>29-01-2026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9F73FA-9DE7-B4A8-5E43-2D4CF6FFC9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8117E7-785D-3093-7F28-BB767130B4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1DF24B-F926-4F79-993E-69E8210D29D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026875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3424F-CBE9-A05A-6E35-73FE7374E4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5A35745-E176-34E5-FAFD-5880FC6D922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EA618D-50EB-A5D1-A05B-38405013E6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0363A1-13B8-051D-3F38-84BE16F031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7F1729-A49B-48BE-AC28-7A3467554E3E}" type="datetimeFigureOut">
              <a:rPr lang="en-IN" smtClean="0"/>
              <a:t>29-01-2026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D1A21B-7ACD-9B8C-5830-AE32CC5D06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1958FC-E6B2-2BBF-CB4A-15B02265AE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1DF24B-F926-4F79-993E-69E8210D29D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055239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6AA31A2-107D-8636-802C-23FC7992C0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1A6EBE-284B-0725-4346-F0BE5CBF9B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A93A72-B107-FF8E-A2CA-2D6FC31BCEB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17F1729-A49B-48BE-AC28-7A3467554E3E}" type="datetimeFigureOut">
              <a:rPr lang="en-IN" smtClean="0"/>
              <a:t>29-01-2026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BC22DA-E796-8F32-1445-9B4F783950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64DB69-2255-E81B-4818-DDCB902816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C1DF24B-F926-4F79-993E-69E8210D29D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474848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9991ABE-E9E0-CE1F-DF2E-1830A3B1F5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4049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2BB8FAD-9AE2-699D-7AF7-C86AF8611C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5086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A60B5CC-199C-D911-771B-1FE617C28C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8001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C906424-686B-95E4-7492-EE5A009B5C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4913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BE63187-4714-DC25-484D-3CB6715EFC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5492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B6E03A6-5D8B-4A9E-83C4-9041FBA0E8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9715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777C148-8F18-C240-289D-2697EB44FF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5671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73FDE97-3B59-B25D-C97D-95F8B76D55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3465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FDD1F19-A8F1-F053-765C-A101C76ED4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9986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8E51298-D5F8-B29F-D2E9-65DC10B90C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6716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1AD7A2D-3A04-DA01-6CDC-E178640826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1102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Picture 52">
            <a:extLst>
              <a:ext uri="{FF2B5EF4-FFF2-40B4-BE49-F238E27FC236}">
                <a16:creationId xmlns:a16="http://schemas.microsoft.com/office/drawing/2014/main" id="{A8E3513E-EA6B-743D-736D-2A358B5492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2025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F533493-0BCB-4B93-E04C-83B332962E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3845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64B5BFC-4FF3-7AF9-2E2A-1D73F69C18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0290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5863F2-2D57-1088-CB9C-672D5177B5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9D33997-1454-6AA2-FD30-EFC1BCA178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2064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87E4E8B-04B1-2E02-8750-231C6F16D9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3298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189F550-84AF-43DE-2015-E7971830DB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0877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7755376-897C-5E8A-A924-88E6F0E7F3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7782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EDD2D5A-435E-9440-E11E-48DE3FB335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3922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37E15A4-1953-DDE8-7617-FAB96DA9B6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8211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B96FCA4-D32F-C78E-8FCD-10F011670E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4596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0</Words>
  <Application>Microsoft Office PowerPoint</Application>
  <PresentationFormat>Widescreen</PresentationFormat>
  <Paragraphs>0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Parth Parmar</dc:creator>
  <cp:lastModifiedBy>Parth Parmar</cp:lastModifiedBy>
  <cp:revision>1</cp:revision>
  <dcterms:created xsi:type="dcterms:W3CDTF">2026-01-29T17:22:49Z</dcterms:created>
  <dcterms:modified xsi:type="dcterms:W3CDTF">2026-01-29T17:33:14Z</dcterms:modified>
</cp:coreProperties>
</file>